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8"/>
  </p:notesMasterIdLst>
  <p:handoutMasterIdLst>
    <p:handoutMasterId r:id="rId19"/>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21" r:id="rId16"/>
    <p:sldId id="286"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autoAdjust="0"/>
    <p:restoredTop sz="80000" autoAdjust="0"/>
  </p:normalViewPr>
  <p:slideViewPr>
    <p:cSldViewPr snapToGrid="0" snapToObjects="1">
      <p:cViewPr varScale="1">
        <p:scale>
          <a:sx n="101" d="100"/>
          <a:sy n="101" d="100"/>
        </p:scale>
        <p:origin x="1136"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4" Type="http://schemas.openxmlformats.org/officeDocument/2006/relationships/hyperlink" Target="https://ithelp.ithome.com.tw/articles/1020445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1754326"/>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endParaRPr lang="en-TW"/>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6034</TotalTime>
  <Words>1113</Words>
  <Application>Microsoft Macintosh PowerPoint</Application>
  <PresentationFormat>Widescreen</PresentationFormat>
  <Paragraphs>159</Paragraphs>
  <Slides>15</Slides>
  <Notes>14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15</vt:i4>
      </vt:variant>
    </vt:vector>
  </HeadingPairs>
  <TitlesOfParts>
    <vt:vector size="33"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296</cp:revision>
  <dcterms:created xsi:type="dcterms:W3CDTF">2015-08-18T02:51:41Z</dcterms:created>
  <dcterms:modified xsi:type="dcterms:W3CDTF">2020-09-08T07:58:02Z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